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1" r:id="rId23"/>
    <p:sldId id="266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A0AAD4-3943-4E96-8512-2162C0124151}" v="174" dt="2022-08-29T16:16:14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B2EC2631-3EBF-6EFC-8216-345FE8013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0312" y="-339344"/>
            <a:ext cx="12342312" cy="744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620C1C0-2A3C-D69F-287C-E9F1F9CB5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804" y="-2581"/>
            <a:ext cx="12315171" cy="6863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29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AAA7CC4-A6BC-13C7-185B-0AA0113BA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73" y="-62032"/>
            <a:ext cx="12471746" cy="698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65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99627F6-0094-3D40-D574-93BB3E301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75" y="-48805"/>
            <a:ext cx="12252542" cy="697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142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788F07F-9ECE-ADE2-F639-A0425D704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928" y="-449"/>
            <a:ext cx="11949829" cy="668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227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25F850A0-469C-2BA9-EFC5-A51112A3C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997" y="-101978"/>
            <a:ext cx="12429994" cy="706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952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F27DD5B2-0F30-AE6D-F4DA-FB6A1EA2D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7682" y="-1240"/>
            <a:ext cx="12680514" cy="703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15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E8BE87B2-0387-4267-DD7A-887618040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928" y="60183"/>
            <a:ext cx="12200349" cy="681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176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EF5CDA5E-ECAF-58DB-1550-F1F254525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435" y="-1022"/>
            <a:ext cx="12242103" cy="674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56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43D19525-060B-ECDB-81E2-FAD52DAB1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75" y="55126"/>
            <a:ext cx="12116843" cy="679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621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D49D005F-2AF9-D55C-6DA7-AF9750CD7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367" y="-3908"/>
            <a:ext cx="12221227" cy="680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958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D52E9-338E-653D-589D-13E3C4C32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Shape&#10;&#10;Description automatically generated">
            <a:extLst>
              <a:ext uri="{FF2B5EF4-FFF2-40B4-BE49-F238E27FC236}">
                <a16:creationId xmlns:a16="http://schemas.microsoft.com/office/drawing/2014/main" id="{FBCA29E4-28D9-5194-A51B-09A975386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8181" y="-1087"/>
            <a:ext cx="12362307" cy="6898296"/>
          </a:xfrm>
        </p:spPr>
      </p:pic>
    </p:spTree>
    <p:extLst>
      <p:ext uri="{BB962C8B-B14F-4D97-AF65-F5344CB8AC3E}">
        <p14:creationId xmlns:p14="http://schemas.microsoft.com/office/powerpoint/2010/main" val="35580774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9A6FFF2-3D0B-7B22-E43B-DD1446408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435" y="-3791"/>
            <a:ext cx="12492624" cy="687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95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5B4EB855-D02E-7E76-9F46-D61BE82DE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7682" y="-45096"/>
            <a:ext cx="12450871" cy="698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92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C741C387-EFF3-5058-E0FC-195748098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367" y="-3639"/>
            <a:ext cx="12262980" cy="683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60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018A7611-CD72-62B1-93FA-5FEBA74E5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928" y="2335"/>
            <a:ext cx="12325610" cy="685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656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692BD079-6FC1-E3A1-EE2A-3F727D4E6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73" y="-59536"/>
            <a:ext cx="12450870" cy="696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026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3B1F3-6E4D-3C35-6CE8-E8FE3C80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69DFC9CB-7281-4AD8-58DF-0F66D8D0BB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360" y="-53279"/>
            <a:ext cx="12376172" cy="6992241"/>
          </a:xfrm>
        </p:spPr>
      </p:pic>
    </p:spTree>
    <p:extLst>
      <p:ext uri="{BB962C8B-B14F-4D97-AF65-F5344CB8AC3E}">
        <p14:creationId xmlns:p14="http://schemas.microsoft.com/office/powerpoint/2010/main" val="1045887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B8B5-4AF8-78CE-9509-3EB8014E5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65071A92-3EA9-2707-3571-A13382D1EA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78016" y="-1087"/>
            <a:ext cx="12834880" cy="7169693"/>
          </a:xfrm>
        </p:spPr>
      </p:pic>
    </p:spTree>
    <p:extLst>
      <p:ext uri="{BB962C8B-B14F-4D97-AF65-F5344CB8AC3E}">
        <p14:creationId xmlns:p14="http://schemas.microsoft.com/office/powerpoint/2010/main" val="1812101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0CC871C-4336-874A-70FC-15D4DFB7A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490" y="6142"/>
            <a:ext cx="12377802" cy="689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632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C392A796-820F-76AE-6A8C-F9767D893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" y="-3489"/>
            <a:ext cx="12586568" cy="708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89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232DEE50-7CED-EE93-4A7A-C29C4035A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17" y="-6015"/>
            <a:ext cx="11918514" cy="684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58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41028C7F-06DF-C108-7FCF-4BB0861FF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2147" y="-82895"/>
            <a:ext cx="12628322" cy="702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676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ECCB697C-7226-4F0B-92A1-E6E0471BF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928" y="3246"/>
            <a:ext cx="12252541" cy="685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90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99</cp:revision>
  <dcterms:created xsi:type="dcterms:W3CDTF">2022-08-29T16:01:02Z</dcterms:created>
  <dcterms:modified xsi:type="dcterms:W3CDTF">2022-08-29T16:16:39Z</dcterms:modified>
</cp:coreProperties>
</file>

<file path=docProps/thumbnail.jpeg>
</file>